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amanthaming.com/flexbox30/1-flexbox-intro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amanthaming.com/flexbox30/1-flexbox-intro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snippets/css/a-guide-to-flexbox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65c9f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65c9f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Flexbox CSS es un modelo/método de diseño unidimensional utilizado para diseñar elementos (elementos HTML) de forma de fila o columna (horizontal o vertical).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65c9f3d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65c9f3d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 un elemento padre que es el contenedor que tendrá en su interior cada uno de los ítems flexibles y adaptables.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65c9f3d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65c9f3d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importante comentar cómo es la sintaxis básica, ademas  de como se compone y que se puede hacer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d2b03ed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d2b03ed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65c9f3d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065c9f3d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que ser claros en diferenciar los tipos de selectores, ya que estos son muy utiles al momento que estamos desarrollando sobre css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2b03ed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2b03ed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d2b03ed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d2b03ed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65c9f3d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65c9f3d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Alinear cada una de las líneas del contenedor multilinea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65c9f3d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65c9f3d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que ser claros en diferenciar los tipos de selectores, ya que estos son muy utiles al momento que estamos desarrollando sobre css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065c9f3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065c9f3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Número que indica el crecimiento del item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65c9f3d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065c9f3d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65c9f3d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65c9f3d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de6f78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de6f78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65c9f3d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65c9f3d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065c9f3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065c9f3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https://lenguajecss.com/p/css/propiedades/flexbox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Day 1: Introduction | SamanthaMing.com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69af56a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69af56a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Day 1: Introduction | SamanthaMing.com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2b03ed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2b03ed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de6f78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de6f78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065c9f3d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065c9f3d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EJE PRINCIPAL Y SECUNDARIO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Principal:</a:t>
            </a:r>
            <a:r>
              <a:rPr lang="en"/>
              <a:t> Los contenedores flexibles tendrán una orientación principal específica. Por defecto, es en horizontal (row / fila)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Secundario:</a:t>
            </a:r>
            <a:r>
              <a:rPr lang="en"/>
              <a:t> Eje secundario: De la misma forma, los contenedores flexibles tendrán una orientación secundaria, perpendicular a la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2b03ed3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d2b03ed3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Flexbox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Contenedor padre</a:t>
            </a:r>
            <a:endParaRPr b="0" sz="1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975" y="1374200"/>
            <a:ext cx="5466024" cy="26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1102892"/>
            <a:ext cx="3373174" cy="33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hijos</a:t>
            </a:r>
            <a:endParaRPr b="0" sz="1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50" y="1588250"/>
            <a:ext cx="5664102" cy="23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" y="1081677"/>
            <a:ext cx="3661850" cy="3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CHEATSHEET (HOJA DE TRUCOS)</a:t>
            </a:r>
            <a:endParaRPr/>
          </a:p>
        </p:txBody>
      </p:sp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827" y="876550"/>
            <a:ext cx="5441002" cy="41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flex-wrap</a:t>
            </a:r>
            <a:endParaRPr/>
          </a:p>
        </p:txBody>
      </p:sp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859600"/>
            <a:ext cx="4143699" cy="41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/>
          <p:nvPr/>
        </p:nvSpPr>
        <p:spPr>
          <a:xfrm>
            <a:off x="5387875" y="20755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Esta propiedad es lo que permitirá que los elementos flexibles del contenedor ocupen más de una línea.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Space-around vs space-evenly</a:t>
            </a:r>
            <a:endParaRPr/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513" y="88876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98651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align-items</a:t>
            </a:r>
            <a:endParaRPr/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50" y="863625"/>
            <a:ext cx="3067311" cy="414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justify-content</a:t>
            </a:r>
            <a:endParaRPr/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75" y="957300"/>
            <a:ext cx="2290649" cy="38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flex-grow</a:t>
            </a:r>
            <a:endParaRPr/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63" y="963825"/>
            <a:ext cx="7895474" cy="37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flex-shrink</a:t>
            </a:r>
            <a:endParaRPr/>
          </a:p>
        </p:txBody>
      </p:sp>
      <p:sp>
        <p:nvSpPr>
          <p:cNvPr id="201" name="Google Shape;201;p41"/>
          <p:cNvSpPr txBox="1"/>
          <p:nvPr/>
        </p:nvSpPr>
        <p:spPr>
          <a:xfrm>
            <a:off x="497775" y="1135500"/>
            <a:ext cx="8069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Opuesta a flex-grow.</a:t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Mientras que la anterior indica un factor de crecimiento, flex-shrink aplica un factor de decrecimiento.</a:t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ítems que tengan un valor numérico más grande, serán más pequeños, mientras que los que tengan un valor numérico más pequeño serán más grandes.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Histórico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3180225" y="1508750"/>
            <a:ext cx="41376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Block</a:t>
            </a:r>
            <a:r>
              <a:rPr lang="en"/>
              <a:t>, for sections in a webpage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Inline</a:t>
            </a:r>
            <a:r>
              <a:rPr lang="en"/>
              <a:t>, for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</a:t>
            </a:r>
            <a:r>
              <a:rPr lang="en"/>
              <a:t>, for two-dimensional table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Positioned</a:t>
            </a:r>
            <a:r>
              <a:rPr lang="en"/>
              <a:t>, for explicit position of an element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13" y="1164957"/>
            <a:ext cx="6079575" cy="347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Actividad: Mi portafolio personal con Flexbox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Histórico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88" y="948800"/>
            <a:ext cx="6827624" cy="37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Flexbox?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6"/>
          <p:cNvSpPr txBox="1"/>
          <p:nvPr/>
        </p:nvSpPr>
        <p:spPr>
          <a:xfrm>
            <a:off x="425775" y="1699550"/>
            <a:ext cx="42318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Flexbox CSS es un modelo/método de diseño unidimensional utilizado para diseñar elementos (elementos HTML) de </a:t>
            </a:r>
            <a:r>
              <a:rPr b="1" lang="en" sz="15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forma de fila</a:t>
            </a:r>
            <a:r>
              <a:rPr b="1"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columna</a:t>
            </a:r>
            <a:r>
              <a:rPr b="1"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(horizontal o vertical).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800" y="567467"/>
            <a:ext cx="4156984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CONTAINER &amp; FLEX ITEMS</a:t>
            </a:r>
            <a:endParaRPr/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25" y="1024525"/>
            <a:ext cx="5534476" cy="37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6144000" y="1771550"/>
            <a:ext cx="30000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Para que Flexbox funcione, debe configurar la relación </a:t>
            </a:r>
            <a:r>
              <a:rPr b="1" lang="en" sz="1550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Padre-Hijo</a:t>
            </a: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. El padre es el contenedor flexible, y todo lo que hay dentro de él son los elementos secundarios o flexibles.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EJES FLEXBOX</a:t>
            </a:r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378725" y="2003650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Recuerden en la clase de matemáticas, nos enseñaron </a:t>
            </a:r>
            <a:r>
              <a:rPr b="1" lang="en" sz="1550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x e y</a:t>
            </a: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. Bueno, aquí no hacemos eso. Porque el </a:t>
            </a:r>
            <a:r>
              <a:rPr b="1" lang="en" sz="1550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principal puede ser horizontal o vertical.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850" y="935275"/>
            <a:ext cx="4239424" cy="40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Flexbox?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Flex</a:t>
            </a:r>
            <a:r>
              <a:rPr b="0" i="1" lang="en" sz="15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ible </a:t>
            </a:r>
            <a:r>
              <a:rPr i="1" lang="en" sz="15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Box</a:t>
            </a:r>
            <a:r>
              <a:rPr b="0" i="1" lang="en" sz="15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es</a:t>
            </a:r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75" y="1690274"/>
            <a:ext cx="5678623" cy="26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219900" y="1905925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En cada eje, hay un inicio y un final. Si está en el </a:t>
            </a:r>
            <a:r>
              <a:rPr b="1" lang="en" sz="1550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, la posición inicial se denomina inicio principal y si la posición final se denomina </a:t>
            </a:r>
            <a:r>
              <a:rPr b="1" lang="en" sz="1550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extremo principal.</a:t>
            </a:r>
            <a:endParaRPr b="1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flex-direction</a:t>
            </a:r>
            <a:endParaRPr/>
          </a:p>
        </p:txBody>
      </p:sp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75" y="936900"/>
            <a:ext cx="7902249" cy="36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/ MONITOR</a:t>
            </a:r>
            <a:endParaRPr/>
          </a:p>
        </p:txBody>
      </p:sp>
      <p:sp>
        <p:nvSpPr>
          <p:cNvPr id="137" name="Google Shape;137;p31"/>
          <p:cNvSpPr txBox="1"/>
          <p:nvPr/>
        </p:nvSpPr>
        <p:spPr>
          <a:xfrm>
            <a:off x="476475" y="1600475"/>
            <a:ext cx="3249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Para iniciar esta </a:t>
            </a:r>
            <a:r>
              <a:rPr b="1" lang="en" sz="1550">
                <a:solidFill>
                  <a:srgbClr val="351C75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fiesta flexbox</a:t>
            </a:r>
            <a:r>
              <a:rPr b="1" lang="en" sz="1550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, primero necesitamos crear nuestro contenedor flexible. Esto se hace aplicando flex a la propiedad de visualización en el elemento primario. ¡Bam! Ahora todos sus hijos inmediatos se convertirán en artículos flexibles</a:t>
            </a:r>
            <a:endParaRPr b="1"/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500" y="36986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